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67" r:id="rId14"/>
    <p:sldId id="268" r:id="rId15"/>
    <p:sldId id="27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49702E"/>
    <a:srgbClr val="00004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4629"/>
  </p:normalViewPr>
  <p:slideViewPr>
    <p:cSldViewPr snapToGrid="0" snapToObjects="1">
      <p:cViewPr varScale="1">
        <p:scale>
          <a:sx n="78" d="100"/>
          <a:sy n="78" d="100"/>
        </p:scale>
        <p:origin x="16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44D64-1A0C-4AD2-B2A9-20E209A16F93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A205-241D-4ACC-ACB3-EC8A3B59B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0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0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50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6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00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0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1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1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2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4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8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6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3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9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3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1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1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4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3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slide" Target="slide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1.xml"/><Relationship Id="rId5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Enrollment Transfer</a:t>
            </a:r>
            <a:endParaRPr lang="en-US" sz="28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Collapse the receipt to continue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983739" y="1937693"/>
            <a:ext cx="1133171" cy="1455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5045" y="60800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Search for an activity to enroll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540882" y="2184183"/>
            <a:ext cx="1434769" cy="1296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3999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to search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458364" y="4100362"/>
            <a:ext cx="404449" cy="1636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course in which to enroll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this case, select </a:t>
            </a:r>
            <a:r>
              <a:rPr lang="en-US" b="1" dirty="0" smtClean="0">
                <a:solidFill>
                  <a:schemeClr val="bg1"/>
                </a:solidFill>
              </a:rPr>
              <a:t>Volleyball: Coed Four-Person – Men 02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809749" y="2804385"/>
            <a:ext cx="1267405" cy="12964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54181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a reason for transfer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213941" y="4354143"/>
            <a:ext cx="1133558" cy="12244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appropriate option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our case, we are just doing an activity transfer.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82" y="2453300"/>
            <a:ext cx="1409764" cy="2657641"/>
          </a:xfrm>
          <a:prstGeom prst="rect">
            <a:avLst/>
          </a:prstGeom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258170" y="2767054"/>
            <a:ext cx="1179724" cy="1431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5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Collapse the </a:t>
            </a:r>
            <a:r>
              <a:rPr lang="en-US" sz="2800" b="1" i="1" dirty="0" smtClean="0">
                <a:solidFill>
                  <a:schemeClr val="bg1"/>
                </a:solidFill>
              </a:rPr>
              <a:t>Transfer Reasons</a:t>
            </a:r>
            <a:r>
              <a:rPr lang="en-US" sz="2800" i="1" dirty="0" smtClean="0">
                <a:solidFill>
                  <a:schemeClr val="bg1"/>
                </a:solidFill>
              </a:rPr>
              <a:t> section.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031999" y="3933471"/>
            <a:ext cx="743005" cy="14554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8670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Refund the full amount to apply to transfer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874345" y="5072848"/>
            <a:ext cx="444500" cy="15115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793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Ensure the client agrees to the waiver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The waiver contains Photographic and Release of Liability releases.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717676" y="5080883"/>
            <a:ext cx="130755" cy="9140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3625" y="6067640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Ensure the client agrees to the </a:t>
            </a:r>
            <a:r>
              <a:rPr lang="en-US" sz="2400" b="1" i="1" dirty="0" smtClean="0">
                <a:solidFill>
                  <a:schemeClr val="bg1"/>
                </a:solidFill>
              </a:rPr>
              <a:t>Refund Policy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3717676" y="5192200"/>
            <a:ext cx="130755" cy="9140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200" dirty="0" smtClean="0"/>
              <a:t>Please follow the on-screen</a:t>
            </a:r>
          </a:p>
          <a:p>
            <a:pPr algn="ctr"/>
            <a:r>
              <a:rPr lang="en-US" sz="1200" dirty="0" smtClean="0"/>
              <a:t>instructions to continue.</a:t>
            </a:r>
            <a:endParaRPr lang="en-US" sz="12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3625" y="6025151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</a:rPr>
              <a:t>Enroll and Pay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794831" y="5345615"/>
            <a:ext cx="766859" cy="14078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3625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Customer as the Payer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590455" y="1810473"/>
            <a:ext cx="444500" cy="14554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Finish the transaction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819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Notice that since the balance and the refund were equal, this is a non-monetary receipt.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569642" y="2552370"/>
            <a:ext cx="405516" cy="1351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Send the client the receipt via email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495040" y="1476517"/>
            <a:ext cx="599882" cy="1614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Confirm the email and send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08" y="1045027"/>
            <a:ext cx="4961183" cy="4555858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466368" y="4645009"/>
            <a:ext cx="760149" cy="2061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200" dirty="0" smtClean="0"/>
              <a:t>Please navigate to the next module</a:t>
            </a:r>
          </a:p>
          <a:p>
            <a:pPr algn="ctr"/>
            <a:r>
              <a:rPr lang="en-US" sz="1200" dirty="0" smtClean="0"/>
              <a:t>in the course to continue.</a:t>
            </a:r>
            <a:endParaRPr lang="en-US" sz="12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Transfer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 order to transfer a client, they must be currently enrolled in a program.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032000" y="2144427"/>
            <a:ext cx="444500" cy="10347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Input the </a:t>
            </a:r>
            <a:r>
              <a:rPr lang="en-US" sz="2800" b="1" i="1" dirty="0" smtClean="0">
                <a:solidFill>
                  <a:schemeClr val="bg1"/>
                </a:solidFill>
              </a:rPr>
              <a:t>First Name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727297" y="2164092"/>
            <a:ext cx="1391479" cy="12589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Input the </a:t>
            </a:r>
            <a:r>
              <a:rPr lang="en-US" sz="2800" b="1" i="1" dirty="0" smtClean="0">
                <a:solidFill>
                  <a:schemeClr val="bg1"/>
                </a:solidFill>
              </a:rPr>
              <a:t>Last Name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699910" y="2504661"/>
            <a:ext cx="1418866" cy="1510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Search for the patron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142825" y="3233755"/>
            <a:ext cx="444500" cy="1535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patron from the list.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If there are multiple accounts, have the client verify a distinguishing factor.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789043" y="2647784"/>
            <a:ext cx="652007" cy="1510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87541" y="2647784"/>
            <a:ext cx="962108" cy="222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1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Select the course the clients wishes to withdraw from.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You may also see the original receipt.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1789043" y="2647784"/>
            <a:ext cx="1685677" cy="1431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5" action="ppaction://hlinksldjump"/>
          </p:cNvPr>
          <p:cNvSpPr/>
          <p:nvPr/>
        </p:nvSpPr>
        <p:spPr>
          <a:xfrm>
            <a:off x="7007192" y="2657060"/>
            <a:ext cx="489284" cy="13384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473</Words>
  <Application>Microsoft Macintosh PowerPoint</Application>
  <PresentationFormat>On-screen Show (4:3)</PresentationFormat>
  <Paragraphs>108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Aharoni</vt:lpstr>
      <vt:lpstr>Arial</vt:lpstr>
      <vt:lpstr>Calibri</vt:lpstr>
      <vt:lpstr>Calibri Light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30</cp:revision>
  <dcterms:created xsi:type="dcterms:W3CDTF">2016-09-28T18:02:10Z</dcterms:created>
  <dcterms:modified xsi:type="dcterms:W3CDTF">2016-12-21T23:07:20Z</dcterms:modified>
</cp:coreProperties>
</file>